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99CCFF"/>
    <a:srgbClr val="9966FF"/>
    <a:srgbClr val="FFFF66"/>
    <a:srgbClr val="99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62707" y="381000"/>
            <a:ext cx="10972800" cy="6096000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400" b="1" cap="none" baseline="0">
                <a:ln w="6350">
                  <a:noFill/>
                </a:ln>
                <a:solidFill>
                  <a:srgbClr val="99FFCC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C206F5-B700-43AF-BCD9-4920D916D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 WILL HEAL YOUR LAND</a:t>
            </a:r>
            <a:br>
              <a:rPr lang="en-US" dirty="0"/>
            </a:br>
            <a:r>
              <a:rPr lang="en-US" sz="3200" b="0" dirty="0"/>
              <a:t>Chips Tenoso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E9B7-1E85-46D0-8A40-B5ADE5AD99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 am the Lord your God;</a:t>
            </a:r>
            <a:br>
              <a:rPr lang="en-US" dirty="0"/>
            </a:br>
            <a:r>
              <a:rPr lang="en-US" dirty="0"/>
              <a:t>Humble yourselves and pray;</a:t>
            </a:r>
            <a:br>
              <a:rPr lang="en-US" dirty="0"/>
            </a:br>
            <a:r>
              <a:rPr lang="en-US" dirty="0"/>
              <a:t>Seek my face and turn from evil ways;</a:t>
            </a:r>
            <a:br>
              <a:rPr lang="en-US" dirty="0"/>
            </a:br>
            <a:r>
              <a:rPr lang="en-US" dirty="0"/>
              <a:t>You will be heard and be pardoned;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916620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D524F-522A-44F0-A54F-1A85419EBD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ENDING:</a:t>
            </a:r>
            <a:br>
              <a:rPr lang="en-US" dirty="0"/>
            </a:br>
            <a:r>
              <a:rPr lang="en-US" dirty="0"/>
              <a:t>I will heal, I will heal</a:t>
            </a:r>
            <a:br>
              <a:rPr lang="en-US" dirty="0"/>
            </a:br>
            <a:r>
              <a:rPr lang="en-US" dirty="0"/>
              <a:t>I will heal your land.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79483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26DD5-35CB-44A0-98F0-BDC3E112E7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For song chords, visit</a:t>
            </a:r>
            <a:br>
              <a:rPr lang="en-US" dirty="0"/>
            </a:br>
            <a:r>
              <a:rPr lang="en-US" dirty="0"/>
              <a:t>www.chipstenoso.com</a:t>
            </a:r>
          </a:p>
        </p:txBody>
      </p:sp>
    </p:spTree>
    <p:extLst>
      <p:ext uri="{BB962C8B-B14F-4D97-AF65-F5344CB8AC3E}">
        <p14:creationId xmlns:p14="http://schemas.microsoft.com/office/powerpoint/2010/main" val="3167565266"/>
      </p:ext>
    </p:extLst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57C13-98C5-4139-A040-27759222C9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Preparing ourselves to see You, Lord;</a:t>
            </a:r>
            <a:br>
              <a:rPr lang="en-US" dirty="0"/>
            </a:br>
            <a:r>
              <a:rPr lang="en-US" dirty="0"/>
              <a:t>With hopes we raise it high;</a:t>
            </a:r>
            <a:br>
              <a:rPr lang="en-US" dirty="0"/>
            </a:br>
            <a:r>
              <a:rPr lang="en-US" dirty="0"/>
              <a:t>  Leaving behind our transgressions;</a:t>
            </a:r>
            <a:br>
              <a:rPr lang="en-US" dirty="0"/>
            </a:br>
            <a:r>
              <a:rPr lang="en-US" dirty="0"/>
              <a:t>And to conquer our weaknesses.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0832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CB-554F-4CA9-A0AC-3895BDF6C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Pre-Chorus:</a:t>
            </a:r>
            <a:br>
              <a:rPr lang="en-US" dirty="0"/>
            </a:br>
            <a:r>
              <a:rPr lang="en-US" dirty="0"/>
              <a:t> Longing to hear from You, Lord;</a:t>
            </a:r>
            <a:br>
              <a:rPr lang="en-US" dirty="0"/>
            </a:br>
            <a:r>
              <a:rPr lang="en-US" dirty="0"/>
              <a:t>The words that lead us to Your ways;</a:t>
            </a:r>
            <a:br>
              <a:rPr lang="en-US" dirty="0"/>
            </a:br>
            <a:r>
              <a:rPr lang="en-US" dirty="0"/>
              <a:t>Words that will heal Your people;</a:t>
            </a:r>
            <a:br>
              <a:rPr lang="en-US" dirty="0"/>
            </a:br>
            <a:r>
              <a:rPr lang="en-US" dirty="0"/>
              <a:t>You are mighty when You say…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17237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E9B7-1E85-46D0-8A40-B5ADE5AD99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 am the Lord your God;</a:t>
            </a:r>
            <a:br>
              <a:rPr lang="en-US" dirty="0"/>
            </a:br>
            <a:r>
              <a:rPr lang="en-US" dirty="0"/>
              <a:t>Humble yourselves and pray;</a:t>
            </a:r>
            <a:br>
              <a:rPr lang="en-US" dirty="0"/>
            </a:br>
            <a:r>
              <a:rPr lang="en-US" dirty="0"/>
              <a:t>Seek my face and turn from evil ways;</a:t>
            </a:r>
            <a:br>
              <a:rPr lang="en-US" dirty="0"/>
            </a:br>
            <a:r>
              <a:rPr lang="en-US" dirty="0"/>
              <a:t>You will be heard and be pardoned;</a:t>
            </a:r>
            <a:br>
              <a:rPr lang="en-US" dirty="0"/>
            </a:br>
            <a:r>
              <a:rPr lang="en-US" dirty="0"/>
              <a:t>I will heal your land.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48586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57C13-98C5-4139-A040-27759222C9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Preparing ourselves to see You, Lord;</a:t>
            </a:r>
            <a:br>
              <a:rPr lang="en-US" dirty="0"/>
            </a:br>
            <a:r>
              <a:rPr lang="en-US" dirty="0"/>
              <a:t>With hopes we raise it high;</a:t>
            </a:r>
            <a:br>
              <a:rPr lang="en-US" dirty="0"/>
            </a:br>
            <a:r>
              <a:rPr lang="en-US" dirty="0"/>
              <a:t>  Leaving behind our transgressions;</a:t>
            </a:r>
            <a:br>
              <a:rPr lang="en-US" dirty="0"/>
            </a:br>
            <a:r>
              <a:rPr lang="en-US" dirty="0"/>
              <a:t>And to conquer our weaknesses.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142680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CB-554F-4CA9-A0AC-3895BDF6C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Pre-Chorus:</a:t>
            </a:r>
            <a:br>
              <a:rPr lang="en-US" dirty="0"/>
            </a:br>
            <a:r>
              <a:rPr lang="en-US" dirty="0"/>
              <a:t> Longing to hear from You, Lord;</a:t>
            </a:r>
            <a:br>
              <a:rPr lang="en-US" dirty="0"/>
            </a:br>
            <a:r>
              <a:rPr lang="en-US" dirty="0"/>
              <a:t>The words that lead us to Your ways;</a:t>
            </a:r>
            <a:br>
              <a:rPr lang="en-US" dirty="0"/>
            </a:br>
            <a:r>
              <a:rPr lang="en-US" dirty="0"/>
              <a:t>Words that will heal Your people;</a:t>
            </a:r>
            <a:br>
              <a:rPr lang="en-US" dirty="0"/>
            </a:br>
            <a:r>
              <a:rPr lang="en-US" dirty="0"/>
              <a:t>You are mighty when You say…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84112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E9B7-1E85-46D0-8A40-B5ADE5AD99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 am the Lord your God;</a:t>
            </a:r>
            <a:br>
              <a:rPr lang="en-US" dirty="0"/>
            </a:br>
            <a:r>
              <a:rPr lang="en-US" dirty="0"/>
              <a:t>Humble yourselves and pray;</a:t>
            </a:r>
            <a:br>
              <a:rPr lang="en-US" dirty="0"/>
            </a:br>
            <a:r>
              <a:rPr lang="en-US" dirty="0"/>
              <a:t>Seek my face and turn from evil ways;</a:t>
            </a:r>
            <a:br>
              <a:rPr lang="en-US" dirty="0"/>
            </a:br>
            <a:r>
              <a:rPr lang="en-US" dirty="0"/>
              <a:t>You will be heard and be pardoned;</a:t>
            </a:r>
            <a:br>
              <a:rPr lang="en-US" dirty="0"/>
            </a:br>
            <a:r>
              <a:rPr lang="en-US" dirty="0"/>
              <a:t>I will heal your land.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96281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CB-554F-4CA9-A0AC-3895BDF6C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Pre-Chorus:</a:t>
            </a:r>
            <a:br>
              <a:rPr lang="en-US" dirty="0"/>
            </a:br>
            <a:r>
              <a:rPr lang="en-US" dirty="0"/>
              <a:t> Longing to hear from You, Lord;</a:t>
            </a:r>
            <a:br>
              <a:rPr lang="en-US" dirty="0"/>
            </a:br>
            <a:r>
              <a:rPr lang="en-US" dirty="0"/>
              <a:t>The words that lead us to Your ways;</a:t>
            </a:r>
            <a:br>
              <a:rPr lang="en-US" dirty="0"/>
            </a:br>
            <a:r>
              <a:rPr lang="en-US" dirty="0"/>
              <a:t>Words that will heal Your people;</a:t>
            </a:r>
            <a:br>
              <a:rPr lang="en-US" dirty="0"/>
            </a:br>
            <a:r>
              <a:rPr lang="en-US" dirty="0"/>
              <a:t>You are mighty when You say…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92793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E9B7-1E85-46D0-8A40-B5ADE5AD99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 am the Lord your God;</a:t>
            </a:r>
            <a:br>
              <a:rPr lang="en-US" dirty="0"/>
            </a:br>
            <a:r>
              <a:rPr lang="en-US" dirty="0"/>
              <a:t>Humble yourselves and pray;</a:t>
            </a:r>
            <a:br>
              <a:rPr lang="en-US" dirty="0"/>
            </a:br>
            <a:r>
              <a:rPr lang="en-US" dirty="0"/>
              <a:t>Seek my face and turn from evil ways;</a:t>
            </a:r>
            <a:br>
              <a:rPr lang="en-US" dirty="0"/>
            </a:br>
            <a:r>
              <a:rPr lang="en-US" dirty="0"/>
              <a:t>You will be heard and be pardoned;</a:t>
            </a:r>
            <a:br>
              <a:rPr lang="en-US" dirty="0"/>
            </a:br>
            <a:r>
              <a:rPr lang="en-US" dirty="0"/>
              <a:t>I will heal ……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423369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394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Verdana</vt:lpstr>
      <vt:lpstr>Wingdings</vt:lpstr>
      <vt:lpstr>Wingdings 2</vt:lpstr>
      <vt:lpstr>Wingdings 3</vt:lpstr>
      <vt:lpstr>Apex</vt:lpstr>
      <vt:lpstr>I WILL HEAL YOUR LAND Chips Tenoso </vt:lpstr>
      <vt:lpstr>Verse:  Preparing ourselves to see You, Lord; With hopes we raise it high;   Leaving behind our transgressions; And to conquer our weaknesses. </vt:lpstr>
      <vt:lpstr>Pre-Chorus:  Longing to hear from You, Lord; The words that lead us to Your ways; Words that will heal Your people; You are mighty when You say… </vt:lpstr>
      <vt:lpstr>Chorus: I am the Lord your God; Humble yourselves and pray; Seek my face and turn from evil ways; You will be heard and be pardoned; I will heal your land. </vt:lpstr>
      <vt:lpstr>Verse:  Preparing ourselves to see You, Lord; With hopes we raise it high;   Leaving behind our transgressions; And to conquer our weaknesses. </vt:lpstr>
      <vt:lpstr>Pre-Chorus:  Longing to hear from You, Lord; The words that lead us to Your ways; Words that will heal Your people; You are mighty when You say… </vt:lpstr>
      <vt:lpstr>Chorus: I am the Lord your God; Humble yourselves and pray; Seek my face and turn from evil ways; You will be heard and be pardoned; I will heal your land. </vt:lpstr>
      <vt:lpstr>Pre-Chorus:  Longing to hear from You, Lord; The words that lead us to Your ways; Words that will heal Your people; You are mighty when You say… </vt:lpstr>
      <vt:lpstr>Chorus: I am the Lord your God; Humble yourselves and pray; Seek my face and turn from evil ways; You will be heard and be pardoned; I will heal …… </vt:lpstr>
      <vt:lpstr>Chorus: I am the Lord your God; Humble yourselves and pray; Seek my face and turn from evil ways; You will be heard and be pardoned;  </vt:lpstr>
      <vt:lpstr>ENDING: I will heal, I will heal I will heal your land.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73</cp:revision>
  <dcterms:created xsi:type="dcterms:W3CDTF">2013-08-06T21:21:49Z</dcterms:created>
  <dcterms:modified xsi:type="dcterms:W3CDTF">2023-09-23T22:24:01Z</dcterms:modified>
</cp:coreProperties>
</file>